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1"/>
  </p:sldMasterIdLst>
  <p:notesMasterIdLst>
    <p:notesMasterId r:id="rId22"/>
  </p:notesMasterIdLst>
  <p:handoutMasterIdLst>
    <p:handoutMasterId r:id="rId23"/>
  </p:handoutMasterIdLst>
  <p:sldIdLst>
    <p:sldId id="321" r:id="rId2"/>
    <p:sldId id="312" r:id="rId3"/>
    <p:sldId id="322" r:id="rId4"/>
    <p:sldId id="342" r:id="rId5"/>
    <p:sldId id="324" r:id="rId6"/>
    <p:sldId id="323" r:id="rId7"/>
    <p:sldId id="340" r:id="rId8"/>
    <p:sldId id="335" r:id="rId9"/>
    <p:sldId id="330" r:id="rId10"/>
    <p:sldId id="331" r:id="rId11"/>
    <p:sldId id="341" r:id="rId12"/>
    <p:sldId id="332" r:id="rId13"/>
    <p:sldId id="333" r:id="rId14"/>
    <p:sldId id="339" r:id="rId15"/>
    <p:sldId id="345" r:id="rId16"/>
    <p:sldId id="344" r:id="rId17"/>
    <p:sldId id="329" r:id="rId18"/>
    <p:sldId id="326" r:id="rId19"/>
    <p:sldId id="343" r:id="rId20"/>
    <p:sldId id="328" r:id="rId21"/>
  </p:sldIdLst>
  <p:sldSz cx="9144000" cy="6858000" type="screen4x3"/>
  <p:notesSz cx="7010400" cy="9236075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DejaVu Sans" pitchFamily="34" charset="0"/>
      <p:regular r:id="rId28"/>
      <p:bold r:id="rId29"/>
      <p:italic r:id="rId30"/>
      <p:boldItalic r:id="rId31"/>
    </p:embeddedFont>
    <p:embeddedFont>
      <p:font typeface="Comic Sans MS" pitchFamily="66" charset="0"/>
      <p:regular r:id="rId32"/>
      <p:bold r:id="rId33"/>
    </p:embeddedFont>
    <p:embeddedFont>
      <p:font typeface="Lucida Handwriting" pitchFamily="66" charset="0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01" autoAdjust="0"/>
    <p:restoredTop sz="93641" autoAdjust="0"/>
  </p:normalViewPr>
  <p:slideViewPr>
    <p:cSldViewPr>
      <p:cViewPr varScale="1">
        <p:scale>
          <a:sx n="74" d="100"/>
          <a:sy n="74" d="100"/>
        </p:scale>
        <p:origin x="-15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9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7" d="100"/>
          <a:sy n="87" d="100"/>
        </p:scale>
        <p:origin x="-852" y="312"/>
      </p:cViewPr>
      <p:guideLst>
        <p:guide orient="horz" pos="2910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>
            <a:lvl1pPr defTabSz="9296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>
            <a:lvl1pPr algn="r" defTabSz="9296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b" anchorCtr="0" compatLnSpc="1">
            <a:prstTxWarp prst="textNoShape">
              <a:avLst/>
            </a:prstTxWarp>
          </a:bodyPr>
          <a:lstStyle>
            <a:lvl1pPr defTabSz="9296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9" tIns="46410" rIns="92819" bIns="46410" numCol="1" anchor="b" anchorCtr="0" compatLnSpc="1">
            <a:prstTxWarp prst="textNoShape">
              <a:avLst/>
            </a:prstTxWarp>
          </a:bodyPr>
          <a:lstStyle>
            <a:lvl1pPr algn="r" defTabSz="9296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67E25A-8796-401B-AF62-6456B5E20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defTabSz="91829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 defTabSz="91829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19600"/>
            <a:ext cx="51498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7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defTabSz="91829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7630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 defTabSz="91829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F233ED8-681A-413F-94E5-6C43ED33D5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9077202D-00F2-42CB-8865-E7BF3A942EB0}" type="slidenum">
              <a:rPr lang="en-US" altLang="en-US" smtClean="0"/>
              <a:pPr defTabSz="917575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We are glad you are here!</a:t>
            </a:r>
          </a:p>
          <a:p>
            <a:endParaRPr lang="en-US" smtClean="0"/>
          </a:p>
          <a:p>
            <a:r>
              <a:rPr lang="en-US" i="1" smtClean="0"/>
              <a:t>Presenters may consider sharing personal stories of the impact of the organization on their own personal and/or professional lives.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AA91FC5A-E9E9-4D3B-808D-00E38CA54BC2}" type="slidenum">
              <a:rPr lang="en-US" altLang="en-US" smtClean="0"/>
              <a:pPr defTabSz="917575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33ED8-681A-413F-94E5-6C43ED33D57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685800" y="1828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to edit Master title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1371600" y="35845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to edit Master subtitle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248400" y="6248400"/>
            <a:ext cx="990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6E3D963-F9B4-4999-8F3F-8BAF71F77438}" type="slidenum"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1524000" cy="365125"/>
          </a:xfrm>
        </p:spPr>
        <p:txBody>
          <a:bodyPr/>
          <a:lstStyle>
            <a:lvl1pPr>
              <a:defRPr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264275"/>
            <a:ext cx="4267200" cy="365125"/>
          </a:xfrm>
        </p:spPr>
        <p:txBody>
          <a:bodyPr/>
          <a:lstStyle>
            <a:lvl1pPr>
              <a:defRPr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00C4-7446-4F3B-B33B-69CB264B90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D96D-1A36-4D10-AB4D-DE21A3B2ED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0253-9798-4A72-B6ED-703DCCFD4D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2BAB-7505-4052-9CA2-C135ACBD7C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F68-A613-4A17-A264-84790901AE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D711-F4EC-4F6B-956D-330838756F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6570-4744-4AE4-AD6E-88C45B3A40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8D1A-090D-48C3-9C68-53B31C66F8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6190-20C0-42DD-B2B9-FE1A0F4F40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3754-9900-4C5F-8BAC-68E9081E54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0CD8-7556-4810-B156-0702BB70AA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41D43E9-68DB-45F3-8241-00C25E7213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	</a:t>
            </a:r>
          </a:p>
          <a:p>
            <a:pPr marL="72000" algn="ctr">
              <a:spcBef>
                <a:spcPts val="0"/>
              </a:spcBef>
              <a:buFont typeface="Arial" charset="0"/>
              <a:buNone/>
            </a:pPr>
            <a:endParaRPr lang="en-US" sz="2800" b="1" dirty="0" smtClean="0">
              <a:latin typeface="Benson-Medium" pitchFamily="2" charset="0"/>
              <a:ea typeface="Benson-Medium" pitchFamily="2" charset="0"/>
            </a:endParaRPr>
          </a:p>
        </p:txBody>
      </p:sp>
      <p:pic>
        <p:nvPicPr>
          <p:cNvPr id="4" name="Picture 5" descr="C:\Users\ConnieRensink\Pictures\DKG_RoseLogoLong3c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6934200" cy="13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214311" y="1905000"/>
            <a:ext cx="892968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TALK TO ME –</a:t>
            </a:r>
          </a:p>
          <a:p>
            <a:r>
              <a:rPr lang="fi-FI" sz="28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SPEAK THE LANGUAGE OF YOUR NEW COUNTRY</a:t>
            </a: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algn="ctr"/>
            <a:r>
              <a:rPr lang="fi-FI" sz="20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Liisa Peltomaa and Anne-Marie Salonen</a:t>
            </a:r>
          </a:p>
          <a:p>
            <a:pPr algn="ctr"/>
            <a:r>
              <a:rPr lang="fi-FI" sz="16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DKG Finland State and  Gamma </a:t>
            </a:r>
            <a:r>
              <a:rPr lang="fi-FI" sz="1600" b="1" dirty="0" err="1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Chapter</a:t>
            </a:r>
            <a:r>
              <a:rPr lang="fi-FI" sz="16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in Turku</a:t>
            </a:r>
          </a:p>
          <a:p>
            <a:pPr algn="ctr"/>
            <a:endParaRPr lang="fi-FI" sz="24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algn="ctr"/>
            <a:r>
              <a:rPr lang="fi-FI" sz="16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DKG </a:t>
            </a:r>
            <a:r>
              <a:rPr lang="fi-FI" sz="1600" b="1" dirty="0" err="1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Regional</a:t>
            </a:r>
            <a:r>
              <a:rPr lang="fi-FI" sz="16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  <a:r>
              <a:rPr lang="fi-FI" sz="1600" b="1" dirty="0" err="1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Conference</a:t>
            </a:r>
            <a:r>
              <a:rPr lang="fi-FI" sz="16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in Baden-Baden</a:t>
            </a:r>
          </a:p>
          <a:p>
            <a:pPr algn="ctr"/>
            <a:r>
              <a:rPr lang="fi-FI" sz="16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2011</a:t>
            </a:r>
          </a:p>
          <a:p>
            <a:pPr algn="ctr"/>
            <a:endParaRPr lang="fi-FI" sz="24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pPr algn="ctr"/>
            <a:endParaRPr lang="fi-FI" sz="24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 smtClean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endParaRPr lang="fi-FI" sz="2800" b="1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Content</a:t>
            </a:r>
            <a:r>
              <a:rPr lang="fi-FI" b="1" dirty="0" smtClean="0"/>
              <a:t> of </a:t>
            </a:r>
            <a:r>
              <a:rPr lang="fi-FI" b="1" dirty="0" err="1" smtClean="0"/>
              <a:t>our</a:t>
            </a:r>
            <a:r>
              <a:rPr lang="fi-FI" b="1" dirty="0" smtClean="0"/>
              <a:t> </a:t>
            </a:r>
            <a:r>
              <a:rPr lang="fi-FI" b="1" dirty="0" err="1" smtClean="0"/>
              <a:t>course</a:t>
            </a:r>
            <a:endParaRPr lang="fi-FI" b="1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3528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Date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Content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Lecturers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2.3.2009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Get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together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Liisa Peltomaa, Liisa Seppälä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9.3.2009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Housing</a:t>
                      </a:r>
                      <a:r>
                        <a:rPr lang="fi-FI" baseline="0" dirty="0" smtClean="0"/>
                        <a:t> in Finland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Liisa Peltomaa,</a:t>
                      </a:r>
                      <a:r>
                        <a:rPr lang="fi-FI" baseline="0" dirty="0" smtClean="0"/>
                        <a:t> Kaarina Pyhälahti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16.3.2009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Family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A-M Salonen, Liisa Seppälä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23.3.2009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Question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hour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Kaarina</a:t>
                      </a:r>
                      <a:r>
                        <a:rPr lang="fi-FI" baseline="0" dirty="0" smtClean="0"/>
                        <a:t> Pyhälahti, Kristiina </a:t>
                      </a:r>
                      <a:r>
                        <a:rPr lang="fi-FI" baseline="0" dirty="0" err="1" smtClean="0"/>
                        <a:t>Sillman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30.3.2009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Easter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time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A-M Salonen, Liisa Seppälä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6.4.2009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Food</a:t>
                      </a:r>
                      <a:r>
                        <a:rPr lang="fi-FI" baseline="0" dirty="0" smtClean="0"/>
                        <a:t> and </a:t>
                      </a:r>
                      <a:r>
                        <a:rPr lang="fi-FI" baseline="0" dirty="0" err="1" smtClean="0"/>
                        <a:t>Finnish</a:t>
                      </a:r>
                      <a:r>
                        <a:rPr lang="fi-FI" baseline="0" dirty="0" smtClean="0"/>
                        <a:t> menu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Eva Hakkarainen, A-M Salonen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13.4.2009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Singing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hour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with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Finnish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songs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Seija </a:t>
                      </a:r>
                      <a:r>
                        <a:rPr lang="fi-FI" dirty="0" err="1" smtClean="0"/>
                        <a:t>Somerpalo</a:t>
                      </a:r>
                      <a:r>
                        <a:rPr lang="fi-FI" dirty="0" smtClean="0"/>
                        <a:t>, Liisa Peltomaa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20.4.2009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aseline="0" dirty="0" err="1" smtClean="0"/>
                        <a:t>Clothing</a:t>
                      </a:r>
                      <a:r>
                        <a:rPr lang="fi-FI" baseline="0" dirty="0" smtClean="0"/>
                        <a:t> in Finland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A-M Salonen, Eva Hakkarainen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27.4.2009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Life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cycle</a:t>
                      </a:r>
                      <a:r>
                        <a:rPr lang="fi-FI" baseline="0" dirty="0" smtClean="0"/>
                        <a:t> and </a:t>
                      </a:r>
                      <a:r>
                        <a:rPr lang="fi-FI" baseline="0" dirty="0" err="1" smtClean="0"/>
                        <a:t>children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Seija </a:t>
                      </a:r>
                      <a:r>
                        <a:rPr lang="fi-FI" dirty="0" err="1" smtClean="0"/>
                        <a:t>Somerpalo</a:t>
                      </a:r>
                      <a:r>
                        <a:rPr lang="fi-FI" dirty="0" smtClean="0"/>
                        <a:t>, Kristiina </a:t>
                      </a:r>
                      <a:r>
                        <a:rPr lang="fi-FI" dirty="0" err="1" smtClean="0"/>
                        <a:t>Sillman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New </a:t>
            </a:r>
            <a:r>
              <a:rPr lang="fi-FI" b="1" dirty="0" err="1" smtClean="0"/>
              <a:t>themes</a:t>
            </a:r>
            <a:r>
              <a:rPr lang="fi-FI" b="1" dirty="0" smtClean="0"/>
              <a:t> </a:t>
            </a:r>
            <a:r>
              <a:rPr lang="fi-FI" b="1" dirty="0" err="1" smtClean="0"/>
              <a:t>this</a:t>
            </a:r>
            <a:r>
              <a:rPr lang="fi-FI" b="1" dirty="0" smtClean="0"/>
              <a:t> </a:t>
            </a:r>
            <a:r>
              <a:rPr lang="fi-FI" b="1" dirty="0" err="1" smtClean="0"/>
              <a:t>year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Health and </a:t>
            </a:r>
            <a:r>
              <a:rPr lang="fi-FI" b="1" dirty="0" err="1" smtClean="0"/>
              <a:t>illnesses</a:t>
            </a:r>
            <a:endParaRPr lang="fi-FI" b="1" dirty="0" smtClean="0"/>
          </a:p>
          <a:p>
            <a:r>
              <a:rPr lang="fi-FI" b="1" dirty="0" err="1" smtClean="0"/>
              <a:t>Education</a:t>
            </a:r>
            <a:endParaRPr lang="fi-FI" b="1" dirty="0" smtClean="0"/>
          </a:p>
          <a:p>
            <a:r>
              <a:rPr lang="fi-FI" b="1" dirty="0" err="1" smtClean="0"/>
              <a:t>Customs</a:t>
            </a:r>
            <a:r>
              <a:rPr lang="fi-FI" b="1" dirty="0" smtClean="0"/>
              <a:t> and </a:t>
            </a:r>
            <a:r>
              <a:rPr lang="fi-FI" b="1" dirty="0" err="1" smtClean="0"/>
              <a:t>habits</a:t>
            </a:r>
            <a:endParaRPr lang="fi-FI" b="1" dirty="0" smtClean="0"/>
          </a:p>
          <a:p>
            <a:r>
              <a:rPr lang="fi-FI" b="1" dirty="0" err="1" smtClean="0"/>
              <a:t>Colours</a:t>
            </a:r>
            <a:endParaRPr lang="fi-FI" b="1" dirty="0" smtClean="0"/>
          </a:p>
          <a:p>
            <a:r>
              <a:rPr lang="fi-FI" b="1" dirty="0" err="1" smtClean="0"/>
              <a:t>Numerals</a:t>
            </a:r>
            <a:endParaRPr lang="fi-FI" b="1" dirty="0" smtClean="0"/>
          </a:p>
          <a:p>
            <a:r>
              <a:rPr lang="fi-FI" b="1" dirty="0" err="1" smtClean="0"/>
              <a:t>Festivities</a:t>
            </a:r>
            <a:r>
              <a:rPr lang="fi-FI" b="1" dirty="0" smtClean="0"/>
              <a:t> and </a:t>
            </a:r>
            <a:r>
              <a:rPr lang="fi-FI" b="1" dirty="0" err="1" smtClean="0"/>
              <a:t>religious</a:t>
            </a:r>
            <a:r>
              <a:rPr lang="fi-FI" b="1" dirty="0" smtClean="0"/>
              <a:t> </a:t>
            </a:r>
            <a:r>
              <a:rPr lang="fi-FI" b="1" dirty="0" err="1" smtClean="0"/>
              <a:t>holidays</a:t>
            </a:r>
            <a:endParaRPr lang="fi-FI" b="1" dirty="0" smtClean="0"/>
          </a:p>
          <a:p>
            <a:r>
              <a:rPr lang="fi-FI" b="1" dirty="0" err="1" smtClean="0"/>
              <a:t>Traffic</a:t>
            </a:r>
            <a:r>
              <a:rPr lang="fi-FI" b="1" dirty="0" smtClean="0"/>
              <a:t> </a:t>
            </a:r>
            <a:r>
              <a:rPr lang="fi-FI" b="1" dirty="0" err="1" smtClean="0"/>
              <a:t>signs</a:t>
            </a:r>
            <a:endParaRPr lang="fi-FI" b="1" dirty="0" smtClean="0"/>
          </a:p>
          <a:p>
            <a:r>
              <a:rPr lang="fi-FI" b="1" dirty="0" smtClean="0"/>
              <a:t>Energy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fi-FI" b="1" dirty="0" err="1" smtClean="0"/>
              <a:t>Countries</a:t>
            </a:r>
            <a:r>
              <a:rPr lang="fi-FI" b="1" dirty="0" smtClean="0"/>
              <a:t> of the </a:t>
            </a:r>
            <a:r>
              <a:rPr lang="fi-FI" b="1" dirty="0" err="1" smtClean="0"/>
              <a:t>participants</a:t>
            </a:r>
            <a:endParaRPr lang="fi-FI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867400"/>
          </a:xfrm>
        </p:spPr>
        <p:txBody>
          <a:bodyPr/>
          <a:lstStyle/>
          <a:p>
            <a:r>
              <a:rPr lang="fi-FI" sz="2400" b="1" dirty="0" err="1" smtClean="0"/>
              <a:t>There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were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women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from</a:t>
            </a:r>
            <a:endParaRPr lang="fi-FI" sz="2400" b="1" dirty="0" smtClean="0"/>
          </a:p>
          <a:p>
            <a:r>
              <a:rPr lang="fi-FI" sz="2400" b="1" dirty="0" smtClean="0"/>
              <a:t>Afganistan</a:t>
            </a:r>
          </a:p>
          <a:p>
            <a:r>
              <a:rPr lang="fi-FI" sz="2400" b="1" dirty="0" smtClean="0"/>
              <a:t>China</a:t>
            </a:r>
          </a:p>
          <a:p>
            <a:r>
              <a:rPr lang="fi-FI" sz="2400" b="1" dirty="0" smtClean="0"/>
              <a:t>Irak</a:t>
            </a:r>
          </a:p>
          <a:p>
            <a:r>
              <a:rPr lang="fi-FI" sz="2400" b="1" dirty="0" smtClean="0"/>
              <a:t>Iran </a:t>
            </a:r>
          </a:p>
          <a:p>
            <a:r>
              <a:rPr lang="fi-FI" sz="2400" b="1" dirty="0" smtClean="0"/>
              <a:t>Korea</a:t>
            </a:r>
          </a:p>
          <a:p>
            <a:r>
              <a:rPr lang="fi-FI" sz="2400" b="1" dirty="0" smtClean="0"/>
              <a:t>Kosovo</a:t>
            </a:r>
          </a:p>
          <a:p>
            <a:r>
              <a:rPr lang="fi-FI" sz="2400" b="1" dirty="0" err="1" smtClean="0"/>
              <a:t>Morocco</a:t>
            </a:r>
            <a:endParaRPr lang="fi-FI" sz="2400" b="1" dirty="0" smtClean="0"/>
          </a:p>
          <a:p>
            <a:r>
              <a:rPr lang="fi-FI" sz="2400" b="1" dirty="0" smtClean="0"/>
              <a:t>Nepal</a:t>
            </a:r>
          </a:p>
          <a:p>
            <a:r>
              <a:rPr lang="fi-FI" sz="2400" b="1" dirty="0" err="1" smtClean="0"/>
              <a:t>Russia</a:t>
            </a:r>
            <a:endParaRPr lang="fi-FI" sz="2400" b="1" dirty="0" smtClean="0"/>
          </a:p>
          <a:p>
            <a:r>
              <a:rPr lang="fi-FI" sz="2400" b="1" dirty="0" smtClean="0"/>
              <a:t>Somalia</a:t>
            </a:r>
          </a:p>
          <a:p>
            <a:r>
              <a:rPr lang="fi-FI" sz="2400" b="1" dirty="0" err="1" smtClean="0"/>
              <a:t>Turkey</a:t>
            </a:r>
            <a:endParaRPr lang="fi-FI" sz="2400" b="1" dirty="0" smtClean="0"/>
          </a:p>
          <a:p>
            <a:r>
              <a:rPr lang="fi-FI" sz="2400" b="1" dirty="0" err="1" smtClean="0"/>
              <a:t>Thailand</a:t>
            </a:r>
            <a:endParaRPr lang="fi-FI" sz="2400" b="1" dirty="0" smtClean="0"/>
          </a:p>
          <a:p>
            <a:r>
              <a:rPr lang="fi-FI" sz="2400" b="1" dirty="0" smtClean="0"/>
              <a:t>Vietnam</a:t>
            </a:r>
          </a:p>
          <a:p>
            <a:endParaRPr lang="fi-FI" sz="2400" b="1" dirty="0" smtClean="0"/>
          </a:p>
          <a:p>
            <a:endParaRPr lang="fi-FI" sz="2400" b="1" dirty="0" smtClean="0"/>
          </a:p>
          <a:p>
            <a:endParaRPr lang="fi-FI" dirty="0"/>
          </a:p>
        </p:txBody>
      </p:sp>
      <p:pic>
        <p:nvPicPr>
          <p:cNvPr id="5" name="Sisällön paikkamerkki 4" descr="Daisy Ladies 20_4_2010 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098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7200" b="1" dirty="0" err="1" smtClean="0"/>
              <a:t>Funding</a:t>
            </a:r>
            <a:endParaRPr lang="fi-FI" sz="7200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sz="2800" b="1" dirty="0" smtClean="0"/>
              <a:t>City of Turku</a:t>
            </a:r>
          </a:p>
          <a:p>
            <a:r>
              <a:rPr lang="en-US" sz="2800" b="1" dirty="0" smtClean="0"/>
              <a:t>Finland’s Slot Machine Association (RAY)</a:t>
            </a:r>
          </a:p>
          <a:p>
            <a:r>
              <a:rPr lang="en-US" sz="2400" b="1" dirty="0" smtClean="0"/>
              <a:t>The Social Insurance Institution of Finland</a:t>
            </a:r>
          </a:p>
          <a:p>
            <a:r>
              <a:rPr lang="en-US" sz="2800" b="1" dirty="0" smtClean="0"/>
              <a:t> Ministry for the Interior Affairs and Ministry of Education and Culture</a:t>
            </a:r>
            <a:endParaRPr lang="fi-FI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95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b="1" dirty="0" err="1" smtClean="0"/>
              <a:t>Problems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Differences</a:t>
            </a:r>
            <a:r>
              <a:rPr lang="fi-FI" b="1" dirty="0" smtClean="0"/>
              <a:t> in the </a:t>
            </a:r>
            <a:r>
              <a:rPr lang="fi-FI" b="1" dirty="0" err="1" smtClean="0"/>
              <a:t>intellectual</a:t>
            </a:r>
            <a:r>
              <a:rPr lang="fi-FI" b="1" dirty="0" smtClean="0"/>
              <a:t> </a:t>
            </a:r>
            <a:r>
              <a:rPr lang="fi-FI" b="1" dirty="0" err="1" smtClean="0"/>
              <a:t>levels</a:t>
            </a:r>
            <a:r>
              <a:rPr lang="fi-FI" b="1" dirty="0" smtClean="0"/>
              <a:t> of the </a:t>
            </a:r>
            <a:r>
              <a:rPr lang="fi-FI" b="1" dirty="0" err="1" smtClean="0"/>
              <a:t>ladies</a:t>
            </a:r>
            <a:r>
              <a:rPr lang="fi-FI" b="1" dirty="0" smtClean="0"/>
              <a:t> – </a:t>
            </a:r>
            <a:r>
              <a:rPr lang="fi-FI" b="1" dirty="0" err="1" smtClean="0"/>
              <a:t>some</a:t>
            </a:r>
            <a:r>
              <a:rPr lang="fi-FI" b="1" dirty="0" smtClean="0"/>
              <a:t> </a:t>
            </a:r>
            <a:r>
              <a:rPr lang="fi-FI" b="1" dirty="0" err="1" smtClean="0"/>
              <a:t>well</a:t>
            </a:r>
            <a:r>
              <a:rPr lang="fi-FI" b="1" dirty="0" smtClean="0"/>
              <a:t> </a:t>
            </a:r>
            <a:r>
              <a:rPr lang="fi-FI" b="1" dirty="0" err="1" smtClean="0"/>
              <a:t>educated</a:t>
            </a:r>
            <a:r>
              <a:rPr lang="fi-FI" b="1" dirty="0" smtClean="0"/>
              <a:t> and </a:t>
            </a:r>
            <a:r>
              <a:rPr lang="fi-FI" b="1" dirty="0" err="1" smtClean="0"/>
              <a:t>some</a:t>
            </a:r>
            <a:r>
              <a:rPr lang="fi-FI" b="1" dirty="0" smtClean="0"/>
              <a:t> </a:t>
            </a:r>
            <a:r>
              <a:rPr lang="fi-FI" b="1" dirty="0" err="1" smtClean="0"/>
              <a:t>almost</a:t>
            </a:r>
            <a:r>
              <a:rPr lang="fi-FI" b="1" dirty="0" smtClean="0"/>
              <a:t> </a:t>
            </a:r>
            <a:r>
              <a:rPr lang="fi-FI" b="1" dirty="0" err="1" smtClean="0"/>
              <a:t>illiterate</a:t>
            </a:r>
            <a:endParaRPr lang="fi-FI" b="1" dirty="0" smtClean="0"/>
          </a:p>
          <a:p>
            <a:endParaRPr lang="fi-FI" b="1" dirty="0" smtClean="0"/>
          </a:p>
          <a:p>
            <a:r>
              <a:rPr lang="fi-FI" b="1" dirty="0" err="1" smtClean="0"/>
              <a:t>Groups</a:t>
            </a:r>
            <a:r>
              <a:rPr lang="fi-FI" b="1" dirty="0" smtClean="0"/>
              <a:t> </a:t>
            </a:r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b="1" dirty="0" err="1" smtClean="0"/>
              <a:t>too</a:t>
            </a:r>
            <a:r>
              <a:rPr lang="fi-FI" b="1" dirty="0" smtClean="0"/>
              <a:t> </a:t>
            </a:r>
            <a:r>
              <a:rPr lang="fi-FI" b="1" dirty="0" err="1" smtClean="0"/>
              <a:t>large</a:t>
            </a:r>
            <a:endParaRPr lang="fi-FI" b="1" dirty="0" smtClean="0"/>
          </a:p>
          <a:p>
            <a:endParaRPr lang="fi-FI" b="1" dirty="0" smtClean="0"/>
          </a:p>
          <a:p>
            <a:r>
              <a:rPr lang="fi-FI" b="1" dirty="0" err="1" smtClean="0"/>
              <a:t>Much</a:t>
            </a:r>
            <a:r>
              <a:rPr lang="fi-FI" b="1" dirty="0" smtClean="0"/>
              <a:t> </a:t>
            </a:r>
            <a:r>
              <a:rPr lang="fi-FI" b="1" dirty="0" err="1" smtClean="0"/>
              <a:t>time</a:t>
            </a:r>
            <a:r>
              <a:rPr lang="fi-FI" b="1" dirty="0" smtClean="0"/>
              <a:t> </a:t>
            </a:r>
            <a:r>
              <a:rPr lang="fi-FI" b="1" dirty="0" err="1" smtClean="0"/>
              <a:t>spent</a:t>
            </a:r>
            <a:r>
              <a:rPr lang="fi-FI" b="1" dirty="0" smtClean="0"/>
              <a:t> on </a:t>
            </a:r>
            <a:r>
              <a:rPr lang="fi-FI" b="1" dirty="0" err="1" smtClean="0"/>
              <a:t>interpreting</a:t>
            </a:r>
            <a:r>
              <a:rPr lang="fi-FI" b="1" dirty="0" smtClean="0">
                <a:solidFill>
                  <a:srgbClr val="FF0000"/>
                </a:solidFill>
              </a:rPr>
              <a:t>*</a:t>
            </a:r>
            <a:endParaRPr lang="fi-F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and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err="1" smtClean="0"/>
              <a:t>Understanding</a:t>
            </a:r>
            <a:r>
              <a:rPr lang="fi-FI" b="1" dirty="0" smtClean="0"/>
              <a:t> the </a:t>
            </a:r>
            <a:r>
              <a:rPr lang="fi-FI" b="1" dirty="0" err="1" smtClean="0"/>
              <a:t>text</a:t>
            </a:r>
            <a:endParaRPr lang="fi-FI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00263" y="1219200"/>
          <a:ext cx="4943475" cy="5029200"/>
        </p:xfrm>
        <a:graphic>
          <a:graphicData uri="http://schemas.openxmlformats.org/presentationml/2006/ole">
            <p:oleObj spid="_x0000_s2050" name="Acrobat Document" r:id="rId3" imgW="4943424" imgH="6733972" progId="AcroExch.Document.7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371600" cy="50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 anchor="ctr"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> and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like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12" name="Sisällön paikkamerkki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err="1" smtClean="0"/>
              <a:t>Understanding</a:t>
            </a:r>
            <a:r>
              <a:rPr lang="fi-FI" b="1" dirty="0" smtClean="0"/>
              <a:t> the </a:t>
            </a:r>
            <a:r>
              <a:rPr lang="fi-FI" b="1" dirty="0" err="1" smtClean="0"/>
              <a:t>text</a:t>
            </a:r>
            <a:endParaRPr lang="fi-FI" b="1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914400"/>
          <a:ext cx="4591050" cy="5610225"/>
        </p:xfrm>
        <a:graphic>
          <a:graphicData uri="http://schemas.openxmlformats.org/presentationml/2006/ole">
            <p:oleObj spid="_x0000_s1026" name="Acrobat Document" r:id="rId4" imgW="4590881" imgH="6448357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24400" y="1076325"/>
          <a:ext cx="4095750" cy="5095875"/>
        </p:xfrm>
        <a:graphic>
          <a:graphicData uri="http://schemas.openxmlformats.org/presentationml/2006/ole">
            <p:oleObj spid="_x0000_s1027" name="Acrobat Document" r:id="rId5" imgW="5390914" imgH="6086272" progId="AcroExch.Document.7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914400"/>
            <a:ext cx="1371600" cy="4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Photos</a:t>
            </a:r>
            <a:r>
              <a:rPr lang="fi-FI" b="1" dirty="0" smtClean="0"/>
              <a:t> of Association </a:t>
            </a:r>
            <a:r>
              <a:rPr lang="fi-FI" b="1" dirty="0" err="1" smtClean="0"/>
              <a:t>Daisy</a:t>
            </a:r>
            <a:r>
              <a:rPr lang="fi-FI" b="1" dirty="0" smtClean="0"/>
              <a:t> </a:t>
            </a:r>
            <a:r>
              <a:rPr lang="fi-FI" b="1" dirty="0" err="1" smtClean="0"/>
              <a:t>Ladies</a:t>
            </a:r>
            <a:endParaRPr lang="fi-FI" dirty="0"/>
          </a:p>
        </p:txBody>
      </p:sp>
      <p:pic>
        <p:nvPicPr>
          <p:cNvPr id="4" name="Sisällön paikkamerkki 3" descr="Daisy Ladies 20_4_2010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Photos</a:t>
            </a:r>
            <a:r>
              <a:rPr lang="fi-FI" b="1" dirty="0" smtClean="0"/>
              <a:t> of Association </a:t>
            </a:r>
            <a:r>
              <a:rPr lang="fi-FI" b="1" dirty="0" err="1" smtClean="0"/>
              <a:t>Daisy</a:t>
            </a:r>
            <a:r>
              <a:rPr lang="fi-FI" b="1" dirty="0" smtClean="0"/>
              <a:t> </a:t>
            </a:r>
            <a:r>
              <a:rPr lang="fi-FI" b="1" dirty="0" err="1" smtClean="0"/>
              <a:t>Ladies</a:t>
            </a:r>
            <a:endParaRPr lang="fi-FI" dirty="0"/>
          </a:p>
        </p:txBody>
      </p:sp>
      <p:pic>
        <p:nvPicPr>
          <p:cNvPr id="5" name="Sisällön paikkamerkki 4" descr="Daisy Ladies 20_4_2010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Sisällön paikkamerkki 5" descr="Daisy Ladies 20_4_2010 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Photos</a:t>
            </a:r>
            <a:r>
              <a:rPr lang="fi-FI" b="1" dirty="0" smtClean="0"/>
              <a:t> of Association </a:t>
            </a:r>
            <a:r>
              <a:rPr lang="fi-FI" b="1" dirty="0" err="1" smtClean="0"/>
              <a:t>Daisy</a:t>
            </a:r>
            <a:r>
              <a:rPr lang="fi-FI" b="1" dirty="0" smtClean="0"/>
              <a:t> </a:t>
            </a:r>
            <a:r>
              <a:rPr lang="fi-FI" b="1" dirty="0" err="1" smtClean="0"/>
              <a:t>Ladies</a:t>
            </a:r>
            <a:endParaRPr lang="fi-FI" dirty="0"/>
          </a:p>
        </p:txBody>
      </p:sp>
      <p:pic>
        <p:nvPicPr>
          <p:cNvPr id="7" name="Sisällön paikkamerkki 6" descr="IMG_32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3" name="Sisällön paikkamerkki 12" descr="Daisy Ladies 20_4_2010 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ikehys 1"/>
          <p:cNvSpPr txBox="1"/>
          <p:nvPr/>
        </p:nvSpPr>
        <p:spPr>
          <a:xfrm>
            <a:off x="228600" y="609600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        DKG  </a:t>
            </a:r>
            <a:r>
              <a:rPr lang="el-GR" sz="4400" b="1" dirty="0" smtClean="0"/>
              <a:t>Γ</a:t>
            </a:r>
            <a:r>
              <a:rPr lang="fi-FI" sz="4400" b="1" dirty="0" smtClean="0"/>
              <a:t> </a:t>
            </a:r>
            <a:r>
              <a:rPr lang="fi-FI" sz="4400" b="1" dirty="0" err="1" smtClean="0"/>
              <a:t>Chapter</a:t>
            </a:r>
            <a:r>
              <a:rPr lang="fi-FI" sz="4400" b="1" dirty="0" smtClean="0"/>
              <a:t> Finland</a:t>
            </a:r>
          </a:p>
          <a:p>
            <a:endParaRPr lang="fi-FI" sz="1400" dirty="0" smtClean="0"/>
          </a:p>
          <a:p>
            <a:r>
              <a:rPr lang="fi-FI" dirty="0" smtClean="0"/>
              <a:t>		  </a:t>
            </a:r>
            <a:r>
              <a:rPr lang="fi-FI" sz="4000" b="1" dirty="0" smtClean="0"/>
              <a:t>and</a:t>
            </a:r>
            <a:endParaRPr lang="fi-FI" b="1" dirty="0" smtClean="0"/>
          </a:p>
          <a:p>
            <a:endParaRPr lang="fi-FI" sz="1400" dirty="0" smtClean="0"/>
          </a:p>
          <a:p>
            <a:r>
              <a:rPr lang="fi-FI" sz="4400" b="1" dirty="0" smtClean="0"/>
              <a:t>        Association </a:t>
            </a:r>
            <a:r>
              <a:rPr lang="fi-FI" sz="4400" b="1" dirty="0" err="1" smtClean="0"/>
              <a:t>Daisy</a:t>
            </a:r>
            <a:r>
              <a:rPr lang="fi-FI" sz="4400" b="1" dirty="0" smtClean="0"/>
              <a:t> </a:t>
            </a:r>
            <a:r>
              <a:rPr lang="fi-FI" sz="4400" b="1" dirty="0" err="1" smtClean="0"/>
              <a:t>Ladies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	</a:t>
            </a:r>
            <a:r>
              <a:rPr lang="fi-FI" dirty="0" err="1" smtClean="0"/>
              <a:t>Aim</a:t>
            </a:r>
            <a:r>
              <a:rPr lang="fi-FI" dirty="0" smtClean="0"/>
              <a:t> to </a:t>
            </a:r>
            <a:r>
              <a:rPr lang="fi-FI" dirty="0" err="1" smtClean="0"/>
              <a:t>participate</a:t>
            </a:r>
            <a:r>
              <a:rPr lang="fi-FI" dirty="0" smtClean="0"/>
              <a:t> in </a:t>
            </a:r>
            <a:r>
              <a:rPr lang="fi-FI" dirty="0" err="1" smtClean="0"/>
              <a:t>cooperation</a:t>
            </a:r>
            <a:endParaRPr lang="fi-FI" dirty="0" smtClean="0"/>
          </a:p>
          <a:p>
            <a:r>
              <a:rPr lang="fi-FI" dirty="0" smtClean="0"/>
              <a:t>		 in </a:t>
            </a:r>
            <a:r>
              <a:rPr lang="fi-FI" dirty="0" err="1" smtClean="0"/>
              <a:t>which</a:t>
            </a:r>
            <a:endParaRPr lang="fi-FI" dirty="0" smtClean="0"/>
          </a:p>
          <a:p>
            <a:r>
              <a:rPr lang="fi-FI" dirty="0" smtClean="0"/>
              <a:t>	</a:t>
            </a:r>
            <a:r>
              <a:rPr lang="fi-FI" b="1" dirty="0" err="1" smtClean="0">
                <a:solidFill>
                  <a:srgbClr val="FF0000"/>
                </a:solidFill>
              </a:rPr>
              <a:t>Knowledge</a:t>
            </a:r>
            <a:r>
              <a:rPr lang="fi-FI" b="1" dirty="0" smtClean="0">
                <a:solidFill>
                  <a:srgbClr val="FF0000"/>
                </a:solidFill>
              </a:rPr>
              <a:t> is </a:t>
            </a:r>
            <a:r>
              <a:rPr lang="fi-FI" b="1" dirty="0" err="1" smtClean="0">
                <a:solidFill>
                  <a:srgbClr val="FF0000"/>
                </a:solidFill>
              </a:rPr>
              <a:t>power</a:t>
            </a:r>
            <a:endParaRPr lang="fi-FI" b="1" dirty="0" smtClean="0">
              <a:solidFill>
                <a:srgbClr val="FF0000"/>
              </a:solidFill>
            </a:endParaRPr>
          </a:p>
          <a:p>
            <a:r>
              <a:rPr lang="fi-FI" b="1" dirty="0" smtClean="0">
                <a:solidFill>
                  <a:srgbClr val="FF0000"/>
                </a:solidFill>
              </a:rPr>
              <a:t>		into </a:t>
            </a:r>
            <a:r>
              <a:rPr lang="fi-FI" b="1" dirty="0" err="1" smtClean="0">
                <a:solidFill>
                  <a:srgbClr val="FF0000"/>
                </a:solidFill>
              </a:rPr>
              <a:t>which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	</a:t>
            </a:r>
            <a:r>
              <a:rPr lang="fi-FI" b="1" dirty="0" err="1" smtClean="0">
                <a:solidFill>
                  <a:srgbClr val="FF0000"/>
                </a:solidFill>
              </a:rPr>
              <a:t>Language</a:t>
            </a:r>
            <a:r>
              <a:rPr lang="fi-FI" b="1" dirty="0" smtClean="0">
                <a:solidFill>
                  <a:srgbClr val="FF0000"/>
                </a:solidFill>
              </a:rPr>
              <a:t> is the </a:t>
            </a:r>
            <a:r>
              <a:rPr lang="fi-FI" b="1" dirty="0" err="1" smtClean="0">
                <a:solidFill>
                  <a:srgbClr val="FF0000"/>
                </a:solidFill>
              </a:rPr>
              <a:t>key</a:t>
            </a:r>
            <a:endParaRPr lang="fi-FI" b="1" dirty="0" smtClean="0">
              <a:solidFill>
                <a:srgbClr val="FF0000"/>
              </a:solidFill>
            </a:endParaRPr>
          </a:p>
          <a:p>
            <a:endParaRPr lang="fi-FI" dirty="0"/>
          </a:p>
        </p:txBody>
      </p:sp>
      <p:pic>
        <p:nvPicPr>
          <p:cNvPr id="3" name="Kuva 2" descr="DKG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33400"/>
            <a:ext cx="1600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KG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3962400" cy="12192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fi-FI" b="1" dirty="0" err="1" smtClean="0">
                <a:latin typeface="Lucida Handwriting" pitchFamily="66" charset="0"/>
              </a:rPr>
              <a:t>Thank</a:t>
            </a:r>
            <a:r>
              <a:rPr lang="fi-FI" b="1" dirty="0" smtClean="0">
                <a:latin typeface="Lucida Handwriting" pitchFamily="66" charset="0"/>
              </a:rPr>
              <a:t> </a:t>
            </a:r>
            <a:r>
              <a:rPr lang="fi-FI" b="1" dirty="0" err="1" smtClean="0">
                <a:latin typeface="Lucida Handwriting" pitchFamily="66" charset="0"/>
              </a:rPr>
              <a:t>you</a:t>
            </a:r>
            <a:r>
              <a:rPr lang="fi-FI" b="1" dirty="0" smtClean="0">
                <a:latin typeface="Lucida Handwriting" pitchFamily="66" charset="0"/>
              </a:rPr>
              <a:t> for </a:t>
            </a:r>
            <a:r>
              <a:rPr lang="fi-FI" b="1" dirty="0" err="1" smtClean="0">
                <a:latin typeface="Lucida Handwriting" pitchFamily="66" charset="0"/>
              </a:rPr>
              <a:t>your</a:t>
            </a:r>
            <a:r>
              <a:rPr lang="fi-FI" b="1" dirty="0" smtClean="0">
                <a:latin typeface="Lucida Handwriting" pitchFamily="66" charset="0"/>
              </a:rPr>
              <a:t> </a:t>
            </a:r>
            <a:r>
              <a:rPr lang="fi-FI" b="1" dirty="0" err="1" smtClean="0">
                <a:latin typeface="Lucida Handwriting" pitchFamily="66" charset="0"/>
              </a:rPr>
              <a:t>attendance</a:t>
            </a:r>
            <a:r>
              <a:rPr lang="fi-FI" b="1" dirty="0" smtClean="0">
                <a:latin typeface="Lucida Handwriting" pitchFamily="66" charset="0"/>
              </a:rPr>
              <a:t>!</a:t>
            </a:r>
            <a:endParaRPr lang="fi-FI" b="1" dirty="0">
              <a:latin typeface="Lucida Handwriting" pitchFamily="66" charset="0"/>
            </a:endParaRPr>
          </a:p>
        </p:txBody>
      </p:sp>
      <p:pic>
        <p:nvPicPr>
          <p:cNvPr id="5" name="Sisällön paikkamerkki 4" descr="Turkukirjastonedus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40000" y="2339181"/>
            <a:ext cx="4064000" cy="3048000"/>
          </a:xfrm>
        </p:spPr>
      </p:pic>
      <p:pic>
        <p:nvPicPr>
          <p:cNvPr id="6" name="Kuva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3477432" y="5791200"/>
            <a:ext cx="22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800" dirty="0" smtClean="0"/>
              <a:t>Baden-Baden  2011</a:t>
            </a: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228600" y="304800"/>
            <a:ext cx="12848848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 smtClean="0"/>
              <a:t>     Association </a:t>
            </a:r>
            <a:r>
              <a:rPr lang="fi-FI" sz="4800" b="1" dirty="0" err="1" smtClean="0"/>
              <a:t>Daisy</a:t>
            </a:r>
            <a:r>
              <a:rPr lang="fi-FI" sz="4800" b="1" dirty="0" smtClean="0"/>
              <a:t> </a:t>
            </a:r>
            <a:r>
              <a:rPr lang="fi-FI" sz="4800" b="1" dirty="0" err="1" smtClean="0"/>
              <a:t>Ladies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A social </a:t>
            </a:r>
            <a:r>
              <a:rPr lang="fi-FI" dirty="0" err="1" smtClean="0"/>
              <a:t>network</a:t>
            </a:r>
            <a:r>
              <a:rPr lang="fi-FI" dirty="0" smtClean="0"/>
              <a:t> for </a:t>
            </a:r>
            <a:r>
              <a:rPr lang="fi-FI" dirty="0" err="1" smtClean="0"/>
              <a:t>immigrant</a:t>
            </a:r>
            <a:r>
              <a:rPr lang="fi-FI" dirty="0" smtClean="0"/>
              <a:t> </a:t>
            </a:r>
            <a:r>
              <a:rPr lang="fi-FI" dirty="0" err="1" smtClean="0"/>
              <a:t>women</a:t>
            </a:r>
            <a:endParaRPr lang="fi-FI" dirty="0" smtClean="0"/>
          </a:p>
          <a:p>
            <a:r>
              <a:rPr lang="fi-FI" dirty="0" smtClean="0"/>
              <a:t>in Finland </a:t>
            </a:r>
            <a:r>
              <a:rPr lang="fi-FI" dirty="0" err="1" smtClean="0"/>
              <a:t>founded</a:t>
            </a:r>
            <a:r>
              <a:rPr lang="fi-FI" dirty="0" smtClean="0"/>
              <a:t> in 2002 to</a:t>
            </a:r>
          </a:p>
          <a:p>
            <a:endParaRPr lang="fi-FI" sz="1000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Bring</a:t>
            </a:r>
            <a:r>
              <a:rPr lang="fi-FI" dirty="0" smtClean="0"/>
              <a:t> </a:t>
            </a:r>
            <a:r>
              <a:rPr lang="fi-FI" dirty="0" err="1" smtClean="0"/>
              <a:t>cultures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r>
              <a:rPr lang="fi-FI" dirty="0" smtClean="0"/>
              <a:t> and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one’s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cultural</a:t>
            </a:r>
            <a:r>
              <a:rPr lang="fi-FI" dirty="0" smtClean="0"/>
              <a:t> </a:t>
            </a:r>
            <a:r>
              <a:rPr lang="fi-FI" dirty="0" err="1" smtClean="0"/>
              <a:t>identity</a:t>
            </a:r>
            <a:r>
              <a:rPr lang="fi-FI" dirty="0" smtClean="0"/>
              <a:t>*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Act as an association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develops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endParaRPr lang="fi-FI" dirty="0" smtClean="0"/>
          </a:p>
          <a:p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</a:t>
            </a:r>
            <a:r>
              <a:rPr lang="fi-FI" dirty="0" err="1" smtClean="0"/>
              <a:t>equality</a:t>
            </a:r>
            <a:r>
              <a:rPr lang="fi-FI" dirty="0" smtClean="0"/>
              <a:t>*</a:t>
            </a:r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possibilities</a:t>
            </a:r>
            <a:r>
              <a:rPr lang="fi-FI" dirty="0" smtClean="0"/>
              <a:t> for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</a:p>
          <a:p>
            <a:r>
              <a:rPr lang="fi-FI" dirty="0" err="1" smtClean="0"/>
              <a:t>Employment</a:t>
            </a:r>
            <a:r>
              <a:rPr lang="fi-FI" dirty="0" smtClean="0"/>
              <a:t>*</a:t>
            </a:r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teaching</a:t>
            </a:r>
            <a:r>
              <a:rPr lang="fi-FI" dirty="0" smtClean="0">
                <a:solidFill>
                  <a:srgbClr val="FF0000"/>
                </a:solidFill>
              </a:rPr>
              <a:t>*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1001"/>
            <a:ext cx="129539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sz="4800" dirty="0" err="1" smtClean="0"/>
              <a:t>Staff</a:t>
            </a:r>
            <a:endParaRPr lang="fi-FI" sz="4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sz="3200" b="1" dirty="0" smtClean="0"/>
              <a:t>2 </a:t>
            </a:r>
            <a:r>
              <a:rPr lang="fi-FI" sz="3200" b="1" dirty="0" err="1" smtClean="0"/>
              <a:t>salaried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workers</a:t>
            </a:r>
            <a:endParaRPr lang="fi-FI" sz="3200" b="1" dirty="0" smtClean="0"/>
          </a:p>
          <a:p>
            <a:pPr>
              <a:buFont typeface="Arial" pitchFamily="34" charset="0"/>
              <a:buChar char="•"/>
            </a:pPr>
            <a:r>
              <a:rPr lang="fi-FI" sz="3200" b="1" dirty="0" err="1" smtClean="0"/>
              <a:t>Part-time</a:t>
            </a:r>
            <a:r>
              <a:rPr lang="fi-FI" sz="3200" b="1" dirty="0" smtClean="0"/>
              <a:t> and </a:t>
            </a:r>
            <a:r>
              <a:rPr lang="fi-FI" sz="3200" b="1" dirty="0" err="1" smtClean="0"/>
              <a:t>long-term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volunteers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from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women’s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organizations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like</a:t>
            </a:r>
            <a:r>
              <a:rPr lang="fi-FI" sz="3200" b="1" dirty="0" smtClean="0"/>
              <a:t> DKG and UNIFEM</a:t>
            </a:r>
          </a:p>
        </p:txBody>
      </p:sp>
      <p:pic>
        <p:nvPicPr>
          <p:cNvPr id="5" name="Sisällön paikkamerkki 5" descr="Daisy Ladies 20_4_2010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3050" y="936466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1"/>
          <p:cNvSpPr txBox="1"/>
          <p:nvPr/>
        </p:nvSpPr>
        <p:spPr>
          <a:xfrm>
            <a:off x="228600" y="1143000"/>
            <a:ext cx="868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 smtClean="0"/>
              <a:t>      </a:t>
            </a:r>
            <a:r>
              <a:rPr lang="fi-FI" sz="4400" b="1" dirty="0" smtClean="0"/>
              <a:t>Association </a:t>
            </a:r>
            <a:r>
              <a:rPr lang="fi-FI" sz="4400" b="1" dirty="0" err="1" smtClean="0"/>
              <a:t>Daisy</a:t>
            </a:r>
            <a:r>
              <a:rPr lang="fi-FI" sz="4400" b="1" dirty="0" smtClean="0"/>
              <a:t> </a:t>
            </a:r>
            <a:r>
              <a:rPr lang="fi-FI" sz="4400" b="1" dirty="0" err="1" smtClean="0"/>
              <a:t>Ladies</a:t>
            </a:r>
            <a:endParaRPr lang="fi-FI" b="1" dirty="0" smtClean="0"/>
          </a:p>
          <a:p>
            <a:endParaRPr lang="fi-FI" b="1" dirty="0" smtClean="0"/>
          </a:p>
          <a:p>
            <a:r>
              <a:rPr lang="fi-FI" b="1" dirty="0" smtClean="0"/>
              <a:t>The </a:t>
            </a:r>
            <a:r>
              <a:rPr lang="fi-FI" b="1" dirty="0" err="1" smtClean="0"/>
              <a:t>ways</a:t>
            </a:r>
            <a:r>
              <a:rPr lang="fi-FI" b="1" dirty="0" smtClean="0"/>
              <a:t> </a:t>
            </a:r>
            <a:r>
              <a:rPr lang="fi-FI" b="1" dirty="0" err="1" smtClean="0"/>
              <a:t>it</a:t>
            </a:r>
            <a:r>
              <a:rPr lang="fi-FI" b="1" dirty="0" smtClean="0"/>
              <a:t> </a:t>
            </a:r>
            <a:r>
              <a:rPr lang="fi-FI" b="1" dirty="0" err="1" smtClean="0"/>
              <a:t>works</a:t>
            </a:r>
            <a:endParaRPr lang="fi-FI" b="1" dirty="0" smtClean="0"/>
          </a:p>
          <a:p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Information</a:t>
            </a:r>
            <a:r>
              <a:rPr lang="fi-FI" b="1" dirty="0" smtClean="0"/>
              <a:t> and </a:t>
            </a:r>
            <a:r>
              <a:rPr lang="fi-FI" b="1" dirty="0" err="1" smtClean="0"/>
              <a:t>advice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Member</a:t>
            </a:r>
            <a:r>
              <a:rPr lang="fi-FI" b="1" dirty="0" smtClean="0"/>
              <a:t> </a:t>
            </a:r>
            <a:r>
              <a:rPr lang="fi-FI" b="1" dirty="0" err="1" smtClean="0"/>
              <a:t>gatherings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Supporting</a:t>
            </a:r>
            <a:r>
              <a:rPr lang="fi-FI" b="1" dirty="0" smtClean="0"/>
              <a:t> </a:t>
            </a:r>
            <a:r>
              <a:rPr lang="fi-FI" b="1" dirty="0" err="1" smtClean="0"/>
              <a:t>each</a:t>
            </a:r>
            <a:r>
              <a:rPr lang="fi-FI" b="1" dirty="0" smtClean="0"/>
              <a:t> </a:t>
            </a:r>
            <a:r>
              <a:rPr lang="fi-FI" b="1" dirty="0" err="1" smtClean="0"/>
              <a:t>other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Lectures</a:t>
            </a:r>
            <a:r>
              <a:rPr lang="fi-FI" b="1" dirty="0" smtClean="0"/>
              <a:t>, </a:t>
            </a:r>
            <a:r>
              <a:rPr lang="fi-FI" b="1" dirty="0" err="1" smtClean="0"/>
              <a:t>seminars</a:t>
            </a:r>
            <a:r>
              <a:rPr lang="fi-FI" b="1" dirty="0" smtClean="0"/>
              <a:t>, </a:t>
            </a:r>
            <a:r>
              <a:rPr lang="fi-FI" b="1" dirty="0" err="1" smtClean="0"/>
              <a:t>workshops</a:t>
            </a:r>
            <a:r>
              <a:rPr lang="fi-FI" b="1" dirty="0" smtClean="0"/>
              <a:t>, </a:t>
            </a:r>
            <a:r>
              <a:rPr lang="fi-FI" b="1" dirty="0" err="1" smtClean="0"/>
              <a:t>visits</a:t>
            </a:r>
            <a:r>
              <a:rPr lang="fi-FI" b="1" dirty="0" smtClean="0"/>
              <a:t> and</a:t>
            </a:r>
          </a:p>
          <a:p>
            <a:r>
              <a:rPr lang="fi-FI" b="1" dirty="0" smtClean="0"/>
              <a:t> </a:t>
            </a:r>
            <a:r>
              <a:rPr lang="fi-FI" b="1" dirty="0" err="1" smtClean="0"/>
              <a:t>courses</a:t>
            </a:r>
            <a:r>
              <a:rPr lang="fi-FI" b="1" dirty="0" smtClean="0">
                <a:solidFill>
                  <a:srgbClr val="FF0000"/>
                </a:solidFill>
              </a:rPr>
              <a:t>*</a:t>
            </a:r>
          </a:p>
          <a:p>
            <a:endParaRPr lang="fi-FI" dirty="0"/>
          </a:p>
        </p:txBody>
      </p:sp>
      <p:pic>
        <p:nvPicPr>
          <p:cNvPr id="3" name="Kuva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762001"/>
            <a:ext cx="1676399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kehys 2"/>
          <p:cNvSpPr txBox="1"/>
          <p:nvPr/>
        </p:nvSpPr>
        <p:spPr>
          <a:xfrm>
            <a:off x="304800" y="381000"/>
            <a:ext cx="86106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        </a:t>
            </a:r>
            <a:r>
              <a:rPr lang="fi-FI" sz="4000" b="1" dirty="0" smtClean="0"/>
              <a:t>Association </a:t>
            </a:r>
            <a:r>
              <a:rPr lang="fi-FI" sz="4000" b="1" dirty="0" err="1" smtClean="0"/>
              <a:t>Daisy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Ladies</a:t>
            </a:r>
            <a:endParaRPr lang="fi-FI" sz="4000" b="1" dirty="0" smtClean="0"/>
          </a:p>
          <a:p>
            <a:endParaRPr lang="fi-FI" b="1" dirty="0" smtClean="0"/>
          </a:p>
          <a:p>
            <a:endParaRPr lang="fi-FI" b="1" dirty="0" smtClean="0"/>
          </a:p>
          <a:p>
            <a:r>
              <a:rPr lang="fi-FI" b="1" dirty="0" err="1" smtClean="0"/>
              <a:t>Activities</a:t>
            </a:r>
            <a:r>
              <a:rPr lang="fi-FI" b="1" dirty="0" smtClean="0"/>
              <a:t> </a:t>
            </a:r>
            <a:r>
              <a:rPr lang="fi-FI" b="1" dirty="0" err="1" smtClean="0"/>
              <a:t>together</a:t>
            </a:r>
            <a:endParaRPr lang="fi-FI" b="1" dirty="0" smtClean="0"/>
          </a:p>
          <a:p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Handicrafts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Sports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Cooking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Fun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err="1" smtClean="0"/>
              <a:t>Studies</a:t>
            </a:r>
            <a:r>
              <a:rPr lang="fi-FI" b="1" dirty="0" smtClean="0"/>
              <a:t> </a:t>
            </a:r>
            <a:r>
              <a:rPr lang="fi-FI" b="1" dirty="0" err="1" smtClean="0"/>
              <a:t>about</a:t>
            </a:r>
            <a:r>
              <a:rPr lang="fi-FI" b="1" dirty="0" smtClean="0"/>
              <a:t> </a:t>
            </a:r>
          </a:p>
          <a:p>
            <a:r>
              <a:rPr lang="fi-FI" b="1" dirty="0" smtClean="0"/>
              <a:t> </a:t>
            </a:r>
            <a:r>
              <a:rPr lang="fi-FI" b="1" dirty="0" err="1" smtClean="0"/>
              <a:t>Finnish</a:t>
            </a:r>
            <a:r>
              <a:rPr lang="fi-FI" b="1" dirty="0" smtClean="0"/>
              <a:t> </a:t>
            </a:r>
            <a:r>
              <a:rPr lang="fi-FI" b="1" dirty="0" err="1" smtClean="0"/>
              <a:t>society</a:t>
            </a:r>
            <a:endParaRPr lang="fi-FI" b="1" dirty="0" smtClean="0"/>
          </a:p>
          <a:p>
            <a:pPr>
              <a:buFont typeface="Arial" pitchFamily="34" charset="0"/>
              <a:buChar char="•"/>
            </a:pPr>
            <a:r>
              <a:rPr lang="fi-FI" b="1" dirty="0" smtClean="0"/>
              <a:t> </a:t>
            </a:r>
            <a:r>
              <a:rPr lang="fi-FI" b="1" dirty="0" err="1" smtClean="0"/>
              <a:t>Celebrating</a:t>
            </a:r>
            <a:r>
              <a:rPr lang="fi-FI" b="1" dirty="0" smtClean="0"/>
              <a:t> </a:t>
            </a:r>
            <a:r>
              <a:rPr lang="fi-FI" b="1" dirty="0" err="1" smtClean="0"/>
              <a:t>events</a:t>
            </a:r>
            <a:r>
              <a:rPr lang="fi-FI" b="1" dirty="0" smtClean="0">
                <a:solidFill>
                  <a:srgbClr val="FF0000"/>
                </a:solidFill>
              </a:rPr>
              <a:t>*</a:t>
            </a:r>
          </a:p>
          <a:p>
            <a:endParaRPr lang="fi-FI" b="1" dirty="0" smtClean="0"/>
          </a:p>
          <a:p>
            <a:endParaRPr lang="fi-FI" b="1" dirty="0" smtClean="0"/>
          </a:p>
          <a:p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907537" cy="12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4" descr="22032011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1242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Selection</a:t>
            </a:r>
            <a:r>
              <a:rPr lang="fi-FI" b="1" dirty="0" smtClean="0"/>
              <a:t> of </a:t>
            </a:r>
            <a:r>
              <a:rPr lang="fi-FI" b="1" dirty="0" err="1" smtClean="0"/>
              <a:t>participants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on </a:t>
            </a:r>
            <a:r>
              <a:rPr lang="fi-FI" b="1" dirty="0" err="1" smtClean="0"/>
              <a:t>application</a:t>
            </a:r>
            <a:r>
              <a:rPr lang="fi-FI" b="1" dirty="0" smtClean="0"/>
              <a:t> </a:t>
            </a:r>
          </a:p>
          <a:p>
            <a:endParaRPr lang="fi-FI" sz="1200" b="1" dirty="0" smtClean="0"/>
          </a:p>
          <a:p>
            <a:r>
              <a:rPr lang="fi-FI" b="1" dirty="0" smtClean="0"/>
              <a:t>50-60 </a:t>
            </a:r>
            <a:r>
              <a:rPr lang="fi-FI" b="1" dirty="0" err="1" smtClean="0"/>
              <a:t>participants</a:t>
            </a:r>
            <a:r>
              <a:rPr lang="fi-FI" b="1" dirty="0" smtClean="0"/>
              <a:t> per </a:t>
            </a:r>
            <a:r>
              <a:rPr lang="fi-FI" b="1" dirty="0" err="1" smtClean="0"/>
              <a:t>year</a:t>
            </a:r>
            <a:endParaRPr lang="fi-FI" b="1" dirty="0" smtClean="0"/>
          </a:p>
          <a:p>
            <a:pPr>
              <a:buNone/>
            </a:pPr>
            <a:r>
              <a:rPr lang="fi-FI" b="1" dirty="0" smtClean="0"/>
              <a:t> </a:t>
            </a:r>
          </a:p>
          <a:p>
            <a:r>
              <a:rPr lang="fi-FI" b="1" dirty="0" err="1" smtClean="0"/>
              <a:t>length</a:t>
            </a:r>
            <a:r>
              <a:rPr lang="fi-FI" b="1" dirty="0" smtClean="0"/>
              <a:t> of </a:t>
            </a:r>
            <a:r>
              <a:rPr lang="fi-FI" b="1" dirty="0" err="1" smtClean="0"/>
              <a:t>attendance</a:t>
            </a:r>
            <a:r>
              <a:rPr lang="fi-FI" b="1" dirty="0" smtClean="0"/>
              <a:t> </a:t>
            </a:r>
            <a:r>
              <a:rPr lang="fi-FI" b="1" dirty="0" err="1" smtClean="0"/>
              <a:t>few</a:t>
            </a:r>
            <a:r>
              <a:rPr lang="fi-FI" b="1" dirty="0" smtClean="0"/>
              <a:t> </a:t>
            </a:r>
            <a:r>
              <a:rPr lang="fi-FI" b="1" dirty="0" err="1" smtClean="0"/>
              <a:t>months</a:t>
            </a:r>
            <a:r>
              <a:rPr lang="fi-FI" b="1" dirty="0" smtClean="0"/>
              <a:t> </a:t>
            </a:r>
            <a:r>
              <a:rPr lang="fi-FI" b="1" dirty="0" err="1" smtClean="0"/>
              <a:t>up</a:t>
            </a:r>
            <a:r>
              <a:rPr lang="fi-FI" b="1" dirty="0" smtClean="0"/>
              <a:t> to </a:t>
            </a:r>
            <a:r>
              <a:rPr lang="fi-FI" b="1" dirty="0" err="1" smtClean="0"/>
              <a:t>one</a:t>
            </a:r>
            <a:r>
              <a:rPr lang="fi-FI" b="1" dirty="0" smtClean="0"/>
              <a:t> </a:t>
            </a:r>
            <a:r>
              <a:rPr lang="fi-FI" b="1" dirty="0" err="1" smtClean="0"/>
              <a:t>year</a:t>
            </a:r>
            <a:endParaRPr lang="fi-FI" b="1" dirty="0" smtClean="0"/>
          </a:p>
          <a:p>
            <a:endParaRPr lang="fi-FI" sz="1600" b="1" dirty="0" smtClean="0"/>
          </a:p>
          <a:p>
            <a:r>
              <a:rPr lang="fi-FI" b="1" dirty="0" err="1" smtClean="0"/>
              <a:t>length</a:t>
            </a:r>
            <a:r>
              <a:rPr lang="fi-FI" b="1" dirty="0" smtClean="0"/>
              <a:t> of </a:t>
            </a:r>
            <a:r>
              <a:rPr lang="fi-FI" b="1" dirty="0" err="1" smtClean="0"/>
              <a:t>attendance</a:t>
            </a:r>
            <a:r>
              <a:rPr lang="fi-FI" b="1" dirty="0" smtClean="0"/>
              <a:t> </a:t>
            </a:r>
            <a:r>
              <a:rPr lang="fi-FI" b="1" dirty="0" err="1" smtClean="0"/>
              <a:t>few</a:t>
            </a:r>
            <a:r>
              <a:rPr lang="fi-FI" b="1" dirty="0" smtClean="0"/>
              <a:t> </a:t>
            </a:r>
            <a:r>
              <a:rPr lang="fi-FI" b="1" dirty="0" err="1" smtClean="0"/>
              <a:t>months</a:t>
            </a:r>
            <a:r>
              <a:rPr lang="fi-FI" b="1" dirty="0" smtClean="0"/>
              <a:t> </a:t>
            </a:r>
            <a:r>
              <a:rPr lang="fi-FI" b="1" dirty="0" err="1" smtClean="0"/>
              <a:t>up</a:t>
            </a:r>
            <a:r>
              <a:rPr lang="fi-FI" b="1" dirty="0" smtClean="0"/>
              <a:t> to </a:t>
            </a:r>
            <a:r>
              <a:rPr lang="fi-FI" b="1" dirty="0" err="1" smtClean="0"/>
              <a:t>one</a:t>
            </a:r>
            <a:r>
              <a:rPr lang="fi-FI" b="1" dirty="0" smtClean="0"/>
              <a:t> </a:t>
            </a:r>
            <a:r>
              <a:rPr lang="fi-FI" b="1" dirty="0" err="1" smtClean="0"/>
              <a:t>year</a:t>
            </a:r>
            <a:r>
              <a:rPr lang="fi-FI" b="1" dirty="0" smtClean="0">
                <a:solidFill>
                  <a:srgbClr val="FF0000"/>
                </a:solidFill>
              </a:rPr>
              <a:t>*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b="1" dirty="0" err="1" smtClean="0"/>
              <a:t>Methods</a:t>
            </a:r>
            <a:endParaRPr lang="fi-FI" sz="5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Interview</a:t>
            </a:r>
            <a:r>
              <a:rPr lang="fi-FI" b="1" dirty="0" smtClean="0"/>
              <a:t> – </a:t>
            </a:r>
            <a:r>
              <a:rPr lang="fi-FI" b="1" dirty="0" err="1" smtClean="0"/>
              <a:t>getting</a:t>
            </a:r>
            <a:r>
              <a:rPr lang="fi-FI" b="1" dirty="0" smtClean="0"/>
              <a:t> to </a:t>
            </a:r>
            <a:r>
              <a:rPr lang="fi-FI" b="1" dirty="0" err="1" smtClean="0"/>
              <a:t>know</a:t>
            </a:r>
            <a:r>
              <a:rPr lang="fi-FI" b="1" dirty="0" smtClean="0"/>
              <a:t> </a:t>
            </a:r>
            <a:r>
              <a:rPr lang="fi-FI" b="1" dirty="0" err="1" smtClean="0"/>
              <a:t>each</a:t>
            </a:r>
            <a:r>
              <a:rPr lang="fi-FI" b="1" dirty="0" smtClean="0"/>
              <a:t> </a:t>
            </a:r>
            <a:r>
              <a:rPr lang="fi-FI" b="1" dirty="0" err="1" smtClean="0"/>
              <a:t>other</a:t>
            </a:r>
            <a:endParaRPr lang="fi-FI" b="1" dirty="0" smtClean="0"/>
          </a:p>
          <a:p>
            <a:r>
              <a:rPr lang="fi-FI" b="1" dirty="0" err="1" smtClean="0"/>
              <a:t>Distributing</a:t>
            </a:r>
            <a:r>
              <a:rPr lang="fi-FI" b="1" dirty="0" smtClean="0"/>
              <a:t> </a:t>
            </a:r>
            <a:r>
              <a:rPr lang="fi-FI" b="1" dirty="0" err="1" smtClean="0"/>
              <a:t>lists</a:t>
            </a:r>
            <a:r>
              <a:rPr lang="fi-FI" b="1" dirty="0" smtClean="0"/>
              <a:t> of </a:t>
            </a:r>
            <a:r>
              <a:rPr lang="fi-FI" b="1" dirty="0" err="1" smtClean="0"/>
              <a:t>terms</a:t>
            </a:r>
            <a:r>
              <a:rPr lang="fi-FI" b="1" dirty="0" smtClean="0"/>
              <a:t> and </a:t>
            </a:r>
            <a:r>
              <a:rPr lang="fi-FI" b="1" dirty="0" err="1" smtClean="0"/>
              <a:t>phrases</a:t>
            </a:r>
            <a:endParaRPr lang="fi-FI" b="1" dirty="0" smtClean="0"/>
          </a:p>
          <a:p>
            <a:r>
              <a:rPr lang="fi-FI" b="1" dirty="0" err="1" smtClean="0"/>
              <a:t>Repeating</a:t>
            </a:r>
            <a:r>
              <a:rPr lang="fi-FI" b="1" dirty="0" smtClean="0"/>
              <a:t> </a:t>
            </a:r>
            <a:r>
              <a:rPr lang="fi-FI" b="1" dirty="0" err="1" smtClean="0"/>
              <a:t>after</a:t>
            </a:r>
            <a:r>
              <a:rPr lang="fi-FI" b="1" dirty="0" smtClean="0"/>
              <a:t> the </a:t>
            </a:r>
            <a:r>
              <a:rPr lang="fi-FI" b="1" dirty="0" err="1" smtClean="0"/>
              <a:t>instructor</a:t>
            </a:r>
            <a:r>
              <a:rPr lang="fi-FI" b="1" dirty="0" smtClean="0"/>
              <a:t>/ and </a:t>
            </a:r>
            <a:r>
              <a:rPr lang="fi-FI" b="1" dirty="0" err="1" smtClean="0"/>
              <a:t>reading</a:t>
            </a:r>
            <a:r>
              <a:rPr lang="fi-FI" b="1" dirty="0" smtClean="0"/>
              <a:t> </a:t>
            </a:r>
            <a:r>
              <a:rPr lang="fi-FI" b="1" dirty="0" err="1" smtClean="0"/>
              <a:t>aloud</a:t>
            </a:r>
            <a:r>
              <a:rPr lang="fi-FI" b="1" dirty="0" smtClean="0"/>
              <a:t>  </a:t>
            </a:r>
            <a:r>
              <a:rPr lang="fi-FI" b="1" dirty="0" err="1" smtClean="0"/>
              <a:t>all</a:t>
            </a:r>
            <a:r>
              <a:rPr lang="fi-FI" b="1" dirty="0" smtClean="0"/>
              <a:t> </a:t>
            </a:r>
            <a:r>
              <a:rPr lang="fi-FI" b="1" dirty="0" err="1" smtClean="0"/>
              <a:t>together</a:t>
            </a:r>
            <a:endParaRPr lang="fi-FI" b="1" dirty="0" smtClean="0"/>
          </a:p>
          <a:p>
            <a:r>
              <a:rPr lang="fi-FI" b="1" dirty="0" err="1" smtClean="0"/>
              <a:t>Questions</a:t>
            </a:r>
            <a:r>
              <a:rPr lang="fi-FI" b="1" dirty="0" smtClean="0"/>
              <a:t> and </a:t>
            </a:r>
            <a:r>
              <a:rPr lang="fi-FI" b="1" dirty="0" err="1" smtClean="0"/>
              <a:t>replies</a:t>
            </a:r>
            <a:r>
              <a:rPr lang="fi-FI" b="1" dirty="0" smtClean="0"/>
              <a:t> </a:t>
            </a:r>
            <a:r>
              <a:rPr lang="fi-FI" b="1" dirty="0" err="1" smtClean="0"/>
              <a:t>by</a:t>
            </a:r>
            <a:r>
              <a:rPr lang="fi-FI" b="1" dirty="0" smtClean="0"/>
              <a:t> </a:t>
            </a:r>
            <a:r>
              <a:rPr lang="fi-FI" b="1" dirty="0" err="1" smtClean="0"/>
              <a:t>instructors</a:t>
            </a:r>
            <a:r>
              <a:rPr lang="fi-FI" b="1" dirty="0" smtClean="0"/>
              <a:t> and </a:t>
            </a:r>
            <a:r>
              <a:rPr lang="fi-FI" b="1" dirty="0" err="1" smtClean="0"/>
              <a:t>by</a:t>
            </a:r>
            <a:r>
              <a:rPr lang="fi-FI" b="1" dirty="0" smtClean="0"/>
              <a:t> </a:t>
            </a:r>
            <a:r>
              <a:rPr lang="fi-FI" b="1" dirty="0" err="1" smtClean="0"/>
              <a:t>each</a:t>
            </a:r>
            <a:r>
              <a:rPr lang="fi-FI" b="1" dirty="0" smtClean="0"/>
              <a:t> </a:t>
            </a:r>
            <a:r>
              <a:rPr lang="fi-FI" b="1" dirty="0" err="1" smtClean="0"/>
              <a:t>participants</a:t>
            </a:r>
            <a:endParaRPr lang="fi-FI" b="1" dirty="0" smtClean="0"/>
          </a:p>
          <a:p>
            <a:r>
              <a:rPr lang="fi-FI" b="1" dirty="0" err="1" smtClean="0"/>
              <a:t>Pictures</a:t>
            </a:r>
            <a:r>
              <a:rPr lang="fi-FI" b="1" dirty="0" smtClean="0"/>
              <a:t>, </a:t>
            </a:r>
            <a:r>
              <a:rPr lang="fi-FI" b="1" dirty="0" err="1" smtClean="0"/>
              <a:t>gestures</a:t>
            </a:r>
            <a:r>
              <a:rPr lang="fi-FI" b="1" dirty="0" smtClean="0"/>
              <a:t> and </a:t>
            </a:r>
            <a:r>
              <a:rPr lang="fi-FI" b="1" dirty="0" err="1" smtClean="0"/>
              <a:t>sign</a:t>
            </a:r>
            <a:r>
              <a:rPr lang="fi-FI" b="1" dirty="0" smtClean="0"/>
              <a:t> </a:t>
            </a:r>
            <a:r>
              <a:rPr lang="fi-FI" b="1" dirty="0" err="1" smtClean="0"/>
              <a:t>language</a:t>
            </a:r>
            <a:endParaRPr lang="fi-FI" b="1" dirty="0" smtClean="0"/>
          </a:p>
          <a:p>
            <a:r>
              <a:rPr lang="fi-FI" b="1" dirty="0" err="1" smtClean="0"/>
              <a:t>Aim</a:t>
            </a:r>
            <a:r>
              <a:rPr lang="fi-FI" b="1" dirty="0" smtClean="0"/>
              <a:t> to </a:t>
            </a:r>
            <a:r>
              <a:rPr lang="fi-FI" b="1" dirty="0" err="1" smtClean="0"/>
              <a:t>activate</a:t>
            </a:r>
            <a:r>
              <a:rPr lang="fi-FI" b="1" dirty="0" smtClean="0"/>
              <a:t> </a:t>
            </a:r>
            <a:r>
              <a:rPr lang="fi-FI" b="1" dirty="0" err="1" smtClean="0"/>
              <a:t>everyone</a:t>
            </a:r>
            <a:r>
              <a:rPr lang="fi-FI" b="1" dirty="0" smtClean="0"/>
              <a:t> </a:t>
            </a:r>
            <a:r>
              <a:rPr lang="fi-FI" dirty="0" smtClean="0">
                <a:solidFill>
                  <a:srgbClr val="FF0000"/>
                </a:solidFill>
              </a:rPr>
              <a:t>*</a:t>
            </a:r>
            <a:endParaRPr lang="fi-F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Signitures</a:t>
            </a:r>
            <a:r>
              <a:rPr lang="fi-FI" dirty="0" smtClean="0"/>
              <a:t> of the </a:t>
            </a:r>
            <a:r>
              <a:rPr lang="fi-FI" dirty="0" err="1" smtClean="0"/>
              <a:t>participants</a:t>
            </a:r>
            <a:endParaRPr lang="fi-FI" dirty="0"/>
          </a:p>
        </p:txBody>
      </p:sp>
      <p:pic>
        <p:nvPicPr>
          <p:cNvPr id="4" name="Sisällön paikkamerkki 3" descr="DKG ja Daisy Ladies2010 osanottaj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1174" y="1600200"/>
            <a:ext cx="62416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8482</TotalTime>
  <Words>477</Words>
  <Application>Microsoft Office PowerPoint</Application>
  <PresentationFormat>Näytössä katseltava diaesitys (4:3)</PresentationFormat>
  <Paragraphs>169</Paragraphs>
  <Slides>20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Arial</vt:lpstr>
      <vt:lpstr>Calibri</vt:lpstr>
      <vt:lpstr>Benson-Medium</vt:lpstr>
      <vt:lpstr>Times New Roman</vt:lpstr>
      <vt:lpstr>DejaVu Sans</vt:lpstr>
      <vt:lpstr>Comic Sans MS</vt:lpstr>
      <vt:lpstr>Lucida Handwriting</vt:lpstr>
      <vt:lpstr>Office Theme</vt:lpstr>
      <vt:lpstr>Acrobat Document</vt:lpstr>
      <vt:lpstr>Dia 1</vt:lpstr>
      <vt:lpstr>Dia 2</vt:lpstr>
      <vt:lpstr>Dia 3</vt:lpstr>
      <vt:lpstr>Staff</vt:lpstr>
      <vt:lpstr>Dia 5</vt:lpstr>
      <vt:lpstr>Dia 6</vt:lpstr>
      <vt:lpstr>Selection of participants</vt:lpstr>
      <vt:lpstr>Methods</vt:lpstr>
      <vt:lpstr>Signitures of the participants</vt:lpstr>
      <vt:lpstr>Content of our course</vt:lpstr>
      <vt:lpstr>New themes this year</vt:lpstr>
      <vt:lpstr>Countries of the participants</vt:lpstr>
      <vt:lpstr>Funding</vt:lpstr>
      <vt:lpstr>Problems</vt:lpstr>
      <vt:lpstr>What they like and not like</vt:lpstr>
      <vt:lpstr>What they like and not like </vt:lpstr>
      <vt:lpstr>Photos of Association Daisy Ladies</vt:lpstr>
      <vt:lpstr>Photos of Association Daisy Ladies</vt:lpstr>
      <vt:lpstr>Photos of Association Daisy Ladies</vt:lpstr>
      <vt:lpstr>Thank you for your attendance!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Kappa Gamma 101</dc:title>
  <dc:creator>Tony Zornik</dc:creator>
  <cp:lastModifiedBy>Anne-Marie</cp:lastModifiedBy>
  <cp:revision>529</cp:revision>
  <cp:lastPrinted>2010-12-01T19:29:00Z</cp:lastPrinted>
  <dcterms:created xsi:type="dcterms:W3CDTF">2002-06-12T00:08:37Z</dcterms:created>
  <dcterms:modified xsi:type="dcterms:W3CDTF">2013-04-03T19:07:20Z</dcterms:modified>
</cp:coreProperties>
</file>